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8" r:id="rId2"/>
    <p:sldId id="389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35" r:id="rId49"/>
    <p:sldId id="436" r:id="rId50"/>
    <p:sldId id="437" r:id="rId51"/>
    <p:sldId id="438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0" r:id="rId64"/>
    <p:sldId id="451" r:id="rId65"/>
    <p:sldId id="452" r:id="rId66"/>
    <p:sldId id="453" r:id="rId67"/>
    <p:sldId id="454" r:id="rId68"/>
    <p:sldId id="455" r:id="rId69"/>
    <p:sldId id="456" r:id="rId70"/>
    <p:sldId id="457" r:id="rId71"/>
    <p:sldId id="458" r:id="rId72"/>
    <p:sldId id="459" r:id="rId73"/>
    <p:sldId id="460" r:id="rId74"/>
    <p:sldId id="461" r:id="rId75"/>
    <p:sldId id="462" r:id="rId76"/>
    <p:sldId id="463" r:id="rId77"/>
    <p:sldId id="464" r:id="rId78"/>
    <p:sldId id="465" r:id="rId79"/>
    <p:sldId id="466" r:id="rId80"/>
    <p:sldId id="467" r:id="rId81"/>
    <p:sldId id="468" r:id="rId82"/>
    <p:sldId id="469" r:id="rId83"/>
    <p:sldId id="470" r:id="rId84"/>
    <p:sldId id="471" r:id="rId85"/>
    <p:sldId id="472" r:id="rId86"/>
    <p:sldId id="473" r:id="rId87"/>
    <p:sldId id="474" r:id="rId88"/>
    <p:sldId id="475" r:id="rId89"/>
    <p:sldId id="476" r:id="rId90"/>
    <p:sldId id="477" r:id="rId91"/>
    <p:sldId id="478" r:id="rId92"/>
    <p:sldId id="479" r:id="rId93"/>
    <p:sldId id="480" r:id="rId94"/>
    <p:sldId id="481" r:id="rId95"/>
    <p:sldId id="482" r:id="rId96"/>
    <p:sldId id="483" r:id="rId97"/>
    <p:sldId id="484" r:id="rId98"/>
    <p:sldId id="485" r:id="rId99"/>
    <p:sldId id="486" r:id="rId100"/>
    <p:sldId id="487" r:id="rId101"/>
    <p:sldId id="488" r:id="rId102"/>
    <p:sldId id="489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8A56-5196-456F-9876-AAD01710D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E57E4-4AB2-4A92-808A-7369E7E1B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51DD-3F5B-47FE-BD4F-121A69EB2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DE372-CBB8-491A-B687-8241B6EA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B7969-6B78-4BEC-BAEC-01EBE12D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4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804C-7951-4DFF-A02E-9D877739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61FA5-3E04-4930-8DD7-437B7F4E0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1C43D-22DA-4D5E-8818-DFAB0271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E00F-0771-4288-9AB7-384446BA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70449-48BE-4F2F-AE25-E9588E81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4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04211-D34D-41F2-A07B-04B8ACFC2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F304F-6E59-461F-A4D8-3A5C24C91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D2FF-5A0B-430F-B59D-3772F686F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3A1C6-9C42-4477-BC00-7BD00184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0E7B5-A437-41AF-A095-586FEA0D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9049-4A9B-478C-8117-92FFFFEA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6E41-A724-4A65-B743-20DF95CF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13399-E777-47FD-8C4B-BBD0A3FE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03D61-0AEB-482C-A63A-1CD8678F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5C03E-F7AB-4493-932A-E32ADC5F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2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0ED1-B15B-4170-869B-7B7C8092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C5C9F-15A0-491F-9A4E-8336BEE4B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AB6B4-8484-4975-90B6-ABFE3D56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C1B70-B1AD-4428-8922-9C48F938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4A8A8-8EB7-4BD7-894F-581C6870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2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D19E-BE74-4F9C-AA3A-1211D26B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4E503-7294-42F2-AE59-E011BE799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B9FDA-1119-4D76-B206-6B0BF5764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5380F-B354-439C-85FC-90CE8876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226B3-EFF6-48AD-913F-A8A4963B8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47F2-4686-4B14-9C4A-202951DE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8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D7C7-055C-44D9-B250-AE333C1A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4FE33-6EC8-4C34-8DEC-6FB300488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CE258-9435-4E2D-A151-A90FD31E5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AF4B-8E43-4F7B-82F0-E20CEB8D2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0886B-6326-44DA-8A4D-25CB80E90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93F5A-BFB7-4363-AEA8-CD5A5CB4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6ABF04-2019-41B5-A3F6-C8668E49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A9AF04-0451-4268-BCC9-8BBB69AD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5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B5A5-7B20-4BD6-8148-DC26E8DB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10BA0-DB91-40EF-AD21-15815D36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D814D-35A7-4D21-B7C9-1EF1D7CC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5F6CC-973B-49EB-AD0B-9B4C9828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9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6822FE-7F75-40E1-8060-421D2E90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3EC80-38E1-4B3D-9BB8-851A434F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C8964-1632-44A6-A300-D37AC0F9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2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86-BBFE-4F72-BF44-6916E81C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707FC-8B44-4909-82B8-4C4149646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2E10-9D77-4B73-B0F6-1C034A16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F4EF8-86E9-4E57-A320-7DAC107A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DEFA7-B09B-4B64-B214-B08F95ED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F1B9A-31B0-48A2-AAE0-5F8B42FC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6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AE6E-C56F-4E8D-BBD9-2BEA9766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B0E49-1FF4-4BC4-B29B-186A3EFA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EAABE-A4E3-4F63-8860-64007160E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DF67D-D8D4-4EFA-AE26-2154C4B4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7711E-64BD-45F3-8EFD-BE94FCEF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01B41-AC06-4A6C-82BD-F8B8E2D7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9A5F7-4DC6-4DF2-B810-9C2449B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B4630-6FCE-4339-B0DB-E7AAF81CC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C4A56-F5F8-4C2A-99B4-3EF7D99CD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A58BF-98EF-4059-88CB-A4477CF9C446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C6F9B-D742-4606-805E-6B7AAEB61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6356F-52F6-4AFA-B5E7-39347A8A0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D0020-525A-46C0-897E-7D66F7DC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600200"/>
            <a:ext cx="67722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39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102D4-2C9A-4942-909F-F1962760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62075"/>
            <a:ext cx="83915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19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196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7568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75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EF75A-922C-44BB-989F-9237747A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652587"/>
            <a:ext cx="84772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2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86BC0-F39D-4B18-A995-654F94AF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28725"/>
            <a:ext cx="81057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8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A186C-131F-43BF-9AE4-64B435F7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314450"/>
            <a:ext cx="82772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E04A4-56D6-4C7E-97ED-ED2CFF071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1552575"/>
            <a:ext cx="66579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5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60E89-44FC-477D-8248-FCB4684A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485900"/>
            <a:ext cx="82867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27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26D69-E7B0-4657-9562-AA7DA3B0F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828800"/>
            <a:ext cx="7915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3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E58A20-F41F-4946-89D2-135E96FE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395412"/>
            <a:ext cx="7934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8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A84EC-9525-43B5-B527-4568FF8E6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66825"/>
            <a:ext cx="82296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7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02ED3-A51B-462B-86D6-1CF51EC3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385887"/>
            <a:ext cx="8315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1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3CF71-01C1-4F65-8680-78291602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647825"/>
            <a:ext cx="83058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62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8BC9D-691D-4B76-AB0E-1CDABC4E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1743075"/>
            <a:ext cx="73437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8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4CF97-36FC-432C-902A-ADD0CA4D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04962"/>
            <a:ext cx="82296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29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D4070-844A-4ABE-AB7B-94D073416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285875"/>
            <a:ext cx="81153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63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6AAF8-F6CE-44F6-B86B-7043CFCF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538287"/>
            <a:ext cx="81819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4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82640-02EF-42DE-8954-813A5B8A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681162"/>
            <a:ext cx="82677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8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19C9A-0FBD-4CE5-9D59-F68C2174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762125"/>
            <a:ext cx="78676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4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41B0B-AEEB-4507-AE92-7687072BA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333500"/>
            <a:ext cx="8267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63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13B8D-DB73-480A-96B8-1234FD38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381125"/>
            <a:ext cx="82581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16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04803-CDAF-4C06-87EF-3F8F66CA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423987"/>
            <a:ext cx="71818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61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417A5-A551-48B3-A16A-DA4E2598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09737"/>
            <a:ext cx="83820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8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8F1BF-265D-4243-86BA-9972BDE1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62075"/>
            <a:ext cx="81248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95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CA294-A211-43F6-A331-E24BBA88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24012"/>
            <a:ext cx="79248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99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E5512-C399-4FC7-A5F4-27FB4E2E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328737"/>
            <a:ext cx="84486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2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697E6-1AB9-4F1A-8DC7-92C896EF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38262"/>
            <a:ext cx="83629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53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12C41-9505-43F0-9539-E2EB46DE5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385887"/>
            <a:ext cx="8220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60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9CD14-7E42-4C73-956B-735AC4C4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433512"/>
            <a:ext cx="77914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38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AC904-9C69-40AB-9402-39C79353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928812"/>
            <a:ext cx="80581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95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B26CE-9B92-4144-A28F-D75D6882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71600"/>
            <a:ext cx="81819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89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0BBD6-0DB7-4A13-80AF-2CAC8657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666875"/>
            <a:ext cx="75247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1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CCFFC-1D28-4DD3-912A-C3FA9F857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495425"/>
            <a:ext cx="81629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85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58810-CE04-4F32-A141-FD48198B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471612"/>
            <a:ext cx="81438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0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094AC-7086-4D79-9F01-600CB9E75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562100"/>
            <a:ext cx="80867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07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70F7C-FB3B-4A09-902B-FE42FD2D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323975"/>
            <a:ext cx="82010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5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F9F29-D0FF-406F-95D9-7B1047E3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81112"/>
            <a:ext cx="83820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38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0056E-AC56-4439-819F-D55F7808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266825"/>
            <a:ext cx="80962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56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5D79C-8E57-44CC-A97F-348EB10B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638300"/>
            <a:ext cx="7505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9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56095-4B6E-4637-B3B6-3B81F6B8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716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22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4F445-179D-44FB-A4BE-2B0E945F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343025"/>
            <a:ext cx="75438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59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C8A6C-6789-4023-9005-192A3C989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47825"/>
            <a:ext cx="77152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44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1AB90-EBCD-4198-A83B-C069AF00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628775"/>
            <a:ext cx="76104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89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5F3D1-1CC3-4F71-AF67-4023DE54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724025"/>
            <a:ext cx="82391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89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A85D8-A711-44E2-BBDB-850638BE2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357312"/>
            <a:ext cx="77057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B7AC9-A6A3-4118-B342-ABB04421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295400"/>
            <a:ext cx="78295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42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B38C7-F277-46FD-A817-E19C577D0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281112"/>
            <a:ext cx="79724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2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9D27F-364E-4216-B565-F59051AB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447800"/>
            <a:ext cx="82200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1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FBAFF-BC6E-42E8-B893-C234488F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933575"/>
            <a:ext cx="79057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84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8EDE4-A890-4236-950A-7091BA73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595437"/>
            <a:ext cx="80200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89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C9068-06C7-46AF-A201-748F1B93B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500187"/>
            <a:ext cx="80676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19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2E59B-3D21-45A6-9445-F8398995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571625"/>
            <a:ext cx="79914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73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A581E-FAD3-4260-86EC-293CF700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552575"/>
            <a:ext cx="8086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85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2552D-22D8-49B9-9B6A-2B0E6B8A0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452562"/>
            <a:ext cx="82391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66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411312-EF72-4028-A8B0-891EA7E3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47787"/>
            <a:ext cx="84105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4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2B343F-C252-4855-B8B3-376CE35E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14462"/>
            <a:ext cx="82677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E8E1B-C311-426E-8A86-153F8F28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347787"/>
            <a:ext cx="84582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186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42073-25D5-42EF-8643-CA456A21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414462"/>
            <a:ext cx="81343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93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66069-56AB-4D7A-B504-493A5F6B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04800"/>
            <a:ext cx="8077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4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53834-6138-46AC-8098-720E6E02B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266700"/>
            <a:ext cx="80867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6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73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933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15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745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582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8064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3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BDD49-9597-40BE-9062-078E7FC1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557337"/>
            <a:ext cx="84201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0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89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013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4425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2337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635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9148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9911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866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50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88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2CDC5-7296-4D6D-BB78-7F08919E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709737"/>
            <a:ext cx="85725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15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747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18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8606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5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805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624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0351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67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0151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97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11C79-0D27-4ABD-BB7A-49F8EEEA8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00175"/>
            <a:ext cx="82296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61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9337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194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3805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9638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9981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207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2787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0973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247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4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2468</TotalTime>
  <Words>0</Words>
  <Application>Microsoft Office PowerPoint</Application>
  <PresentationFormat>Widescreen</PresentationFormat>
  <Paragraphs>0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3</cp:revision>
  <dcterms:created xsi:type="dcterms:W3CDTF">2022-09-13T20:52:17Z</dcterms:created>
  <dcterms:modified xsi:type="dcterms:W3CDTF">2022-09-16T02:42:18Z</dcterms:modified>
</cp:coreProperties>
</file>